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7729-BF11-407D-A849-F0DAB5D293FA}" type="datetimeFigureOut">
              <a:rPr lang="es-MX" smtClean="0"/>
              <a:t>17/06/2011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BEFEA-755E-4DB7-9341-9D3BC8D5323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6" descr="Logo UNID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3367"/>
            <a:ext cx="1512168" cy="653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4788024" y="644404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Reunión de Actualización DHLA 2011</a:t>
            </a:r>
            <a:endParaRPr lang="es-MX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6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6632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4005598"/>
              </p:ext>
            </p:extLst>
          </p:nvPr>
        </p:nvGraphicFramePr>
        <p:xfrm>
          <a:off x="395536" y="1707878"/>
          <a:ext cx="8424936" cy="4745458"/>
        </p:xfrm>
        <a:graphic>
          <a:graphicData uri="http://schemas.openxmlformats.org/drawingml/2006/table">
            <a:tbl>
              <a:tblPr/>
              <a:tblGrid>
                <a:gridCol w="282795"/>
                <a:gridCol w="282795"/>
                <a:gridCol w="282795"/>
                <a:gridCol w="282795"/>
                <a:gridCol w="282795"/>
                <a:gridCol w="282795"/>
                <a:gridCol w="282795"/>
                <a:gridCol w="282795"/>
                <a:gridCol w="282795"/>
                <a:gridCol w="282795"/>
                <a:gridCol w="282796"/>
                <a:gridCol w="282795"/>
                <a:gridCol w="282795"/>
                <a:gridCol w="282795"/>
                <a:gridCol w="282795"/>
                <a:gridCol w="282795"/>
                <a:gridCol w="282796"/>
                <a:gridCol w="282795"/>
                <a:gridCol w="282795"/>
                <a:gridCol w="282795"/>
                <a:gridCol w="282795"/>
                <a:gridCol w="282795"/>
                <a:gridCol w="282796"/>
                <a:gridCol w="282795"/>
                <a:gridCol w="282795"/>
                <a:gridCol w="282795"/>
                <a:gridCol w="282795"/>
                <a:gridCol w="263942"/>
                <a:gridCol w="263942"/>
                <a:gridCol w="261584"/>
              </a:tblGrid>
              <a:tr h="1369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 smtClean="0">
                          <a:latin typeface="MyriaMM"/>
                        </a:rPr>
                        <a:t>1o</a:t>
                      </a:r>
                      <a:endParaRPr lang="es-MX" sz="700" b="1" i="0" u="none" strike="noStrike" dirty="0">
                        <a:latin typeface="MyriaMM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latin typeface="MyriaMM"/>
                        </a:rPr>
                        <a:t>2o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3o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4o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5o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6o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7o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latin typeface="MyriaMM"/>
                        </a:rPr>
                        <a:t>8o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latin typeface="MyriaMM"/>
                        </a:rPr>
                        <a:t>9o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latin typeface="MyriaMM"/>
                        </a:rPr>
                        <a:t>10o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450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Contabilidad   </a:t>
                      </a: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general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CC01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Administración estratégica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Administración de ventas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AD10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13"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latin typeface="Arial" pitchFamily="34" charset="0"/>
                          <a:cs typeface="Arial" pitchFamily="34" charset="0"/>
                        </a:rPr>
                        <a:t>Estadía en Mercadotecnia</a:t>
                      </a: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1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Administración de compras e inventarios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AD09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13"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Estadía en Producción</a:t>
                      </a: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rowSpan="1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Proyectos de inversión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MA05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15"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Estadía en Finanzas</a:t>
                      </a: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rowSpan="15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Reclutamiento, selección e inducción de personal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RH04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11"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Estadía en Recursos Humanos</a:t>
                      </a: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11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67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Proceso administrativo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Mezcla de mercadotecnia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MC04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Estrategia de precios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CM03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Auditoría administrativa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AU01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Ingeniería Financiera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FN02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Comportamiento organizacional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RH01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67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Estadística </a:t>
                      </a: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descriptiva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Estadística inferencial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Investigación de mercados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MC06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Técnicas de planeación y control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AD07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Análisis financiero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FN04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Diseño organizacional 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67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Matemáticas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Matemáticas Financieras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Promoción de ventas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PU04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Administración de la producción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AD15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Derecho fiscal 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Administración de salarios y prestaciones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0820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Informática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Análisis del consumidor 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MC01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Metodología de la investigación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IV01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Ética profesional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VA05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Finanzas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FN01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Desarrollo organizacional 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AD05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67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Ser Humano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Seminario de valores en lo personal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Presupuestos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CC05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Liderazgo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RH05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Auditoría financiera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AU02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Capacitación y desarrollo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RH02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450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Comunicación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CO01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Derecho mercantil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Canales de Distribución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MC03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Seminario de valores en lo común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VA04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Finanzas corporativas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FN08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Derecho laboral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Planteamiento </a:t>
                      </a: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de proyecto de investigación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IV02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8451"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560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560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34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INGLÉS</a:t>
                      </a:r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INGLÉS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INGLÉS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INGLÉS</a:t>
                      </a:r>
                    </a:p>
                    <a:p>
                      <a:pPr algn="ctr"/>
                      <a:endParaRPr kumimoji="0" lang="es-MX" sz="400" b="0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Microeconomía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EC01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INGLÉS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600" b="0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600" b="0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Macroeconomía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EC02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Fe y mundo contemporáneo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VA02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s-MX" sz="7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Instrumentación y consolidación de proyecto de investigación</a:t>
                      </a:r>
                      <a:b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MX" sz="7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IV03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0589">
                <a:tc gridSpan="3">
                  <a:txBody>
                    <a:bodyPr/>
                    <a:lstStyle/>
                    <a:p>
                      <a:pPr algn="ctr" fontAlgn="ctr"/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kumimoji="0" lang="es-MX" sz="400" b="0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600" b="0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s-MX" sz="6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4187" marR="4187" marT="4187" marB="0" anchor="ctr"/>
                </a:tc>
              </a:tr>
            </a:tbl>
          </a:graphicData>
        </a:graphic>
      </p:graphicFrame>
      <p:sp>
        <p:nvSpPr>
          <p:cNvPr id="9" name="2 Título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Lic. Administración y Dirección Empresarial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321</Words>
  <Application>Microsoft Office PowerPoint</Application>
  <PresentationFormat>Presentación en pantalla (4:3)</PresentationFormat>
  <Paragraphs>221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Lic. Administración y Dirección Empresarial</vt:lpstr>
    </vt:vector>
  </TitlesOfParts>
  <Company>UNID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Lic. Administración y Dirección Empresarial</dc:title>
  <dc:creator>Usuario</dc:creator>
  <cp:lastModifiedBy>Usuario</cp:lastModifiedBy>
  <cp:revision>1</cp:revision>
  <dcterms:created xsi:type="dcterms:W3CDTF">2011-06-17T16:15:10Z</dcterms:created>
  <dcterms:modified xsi:type="dcterms:W3CDTF">2011-06-17T16:20:56Z</dcterms:modified>
</cp:coreProperties>
</file>